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43" r:id="rId40"/>
    <p:sldId id="348" r:id="rId41"/>
    <p:sldId id="351" r:id="rId42"/>
    <p:sldId id="352" r:id="rId43"/>
    <p:sldId id="350" r:id="rId44"/>
    <p:sldId id="360" r:id="rId45"/>
    <p:sldId id="361" r:id="rId46"/>
    <p:sldId id="345" r:id="rId47"/>
    <p:sldId id="347" r:id="rId48"/>
    <p:sldId id="33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444" y="36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4972050" y="729318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11735652" y="1456394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11700423" y="1704969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018028" y="960509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676" y="10194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292949"/>
              </p:ext>
            </p:extLst>
          </p:nvPr>
        </p:nvGraphicFramePr>
        <p:xfrm>
          <a:off x="6407850" y="1032946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5217912" y="1456394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5217911" y="960509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964581" y="1455859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5217912" y="2458786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/>
              <a:t>설정 초기화</a:t>
            </a:r>
            <a:endParaRPr lang="ko-KR" altLang="en-US" sz="105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2177557" y="5905728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05" y="5964705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17013"/>
              </p:ext>
            </p:extLst>
          </p:nvPr>
        </p:nvGraphicFramePr>
        <p:xfrm>
          <a:off x="2567380" y="5978165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45BDC4-9B97-456C-AB53-A1813BD1F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642" y="1031885"/>
            <a:ext cx="219475" cy="2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276932" y="4924335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96714"/>
              </p:ext>
            </p:extLst>
          </p:nvPr>
        </p:nvGraphicFramePr>
        <p:xfrm>
          <a:off x="1908845" y="104012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1930270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129192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1930270" y="175747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1930270" y="211120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129192" y="175466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1930270" y="246492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1930270" y="342900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1930270" y="377308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1930270" y="413346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1930270" y="449383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1930270" y="308491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131377" y="3084913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276932" y="1403749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5376</TotalTime>
  <Pages>7</Pages>
  <Words>2543</Words>
  <Characters>0</Characters>
  <Application>Microsoft Office PowerPoint</Application>
  <DocSecurity>0</DocSecurity>
  <PresentationFormat>와이드스크린</PresentationFormat>
  <Lines>0</Lines>
  <Paragraphs>625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3400</cp:revision>
  <dcterms:modified xsi:type="dcterms:W3CDTF">2024-11-13T07:36:05Z</dcterms:modified>
  <cp:version>9.103.97.45139</cp:version>
</cp:coreProperties>
</file>